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1445/07/19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1445/07/19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1445/07/19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1445/07/19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1445/07/19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1445/07/19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1445/07/19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1445/07/19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1445/07/19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1445/07/19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1445/07/19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1445/07/19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1445/07/19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00713" y="1256439"/>
            <a:ext cx="7543800" cy="3566160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4762" y="1778761"/>
            <a:ext cx="9199426" cy="4557822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89901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1949968"/>
          </a:xfrm>
        </p:spPr>
        <p:txBody>
          <a:bodyPr>
            <a:normAutofit/>
          </a:bodyPr>
          <a:lstStyle/>
          <a:p>
            <a:pPr algn="r"/>
            <a:r>
              <a:rPr lang="fa-IR" sz="20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211580" y="2708920"/>
            <a:ext cx="7543800" cy="1143000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5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822960" y="1898697"/>
            <a:ext cx="7543800" cy="594199"/>
          </a:xfrm>
        </p:spPr>
        <p:txBody>
          <a:bodyPr>
            <a:normAutofit/>
          </a:bodyPr>
          <a:lstStyle/>
          <a:p>
            <a:pPr algn="r"/>
            <a:r>
              <a:rPr lang="fa-IR" sz="20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825038" y="2873017"/>
            <a:ext cx="7543800" cy="2725604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971600" y="1519056"/>
            <a:ext cx="7543800" cy="810223"/>
          </a:xfrm>
        </p:spPr>
        <p:txBody>
          <a:bodyPr>
            <a:normAutofit/>
          </a:bodyPr>
          <a:lstStyle/>
          <a:p>
            <a:pPr algn="r"/>
            <a:r>
              <a:rPr lang="fa-IR" sz="20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05756" y="2398721"/>
            <a:ext cx="7543800" cy="3262527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825038" y="471731"/>
            <a:ext cx="7779410" cy="2165181"/>
          </a:xfrm>
        </p:spPr>
        <p:txBody>
          <a:bodyPr>
            <a:normAutofit/>
          </a:bodyPr>
          <a:lstStyle/>
          <a:p>
            <a:pPr algn="just"/>
            <a:r>
              <a:rPr lang="fa-IR" sz="20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825038" y="2852936"/>
            <a:ext cx="7543800" cy="2392979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825038" y="332656"/>
            <a:ext cx="7543800" cy="2423160"/>
          </a:xfrm>
        </p:spPr>
        <p:txBody>
          <a:bodyPr>
            <a:normAutofit/>
          </a:bodyPr>
          <a:lstStyle/>
          <a:p>
            <a:pPr algn="r"/>
            <a:r>
              <a:rPr lang="fa-IR" sz="20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845438" y="2755816"/>
            <a:ext cx="7543800" cy="2423485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100" dirty="0">
                <a:cs typeface="B Nazanin" panose="00000400000000000000" pitchFamily="2" charset="-78"/>
              </a:rPr>
              <a:t>عنوان مقاله، نویسنده(گان)</a:t>
            </a:r>
          </a:p>
        </p:txBody>
      </p:sp>
      <p:pic>
        <p:nvPicPr>
          <p:cNvPr id="9" name="Picture 2" descr="he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893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822960" y="0"/>
            <a:ext cx="7543800" cy="2780928"/>
          </a:xfrm>
        </p:spPr>
        <p:txBody>
          <a:bodyPr>
            <a:normAutofit/>
          </a:bodyPr>
          <a:lstStyle/>
          <a:p>
            <a:pPr algn="r"/>
            <a:r>
              <a:rPr lang="fa-IR" sz="20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43608" y="2780928"/>
            <a:ext cx="7543800" cy="3159224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سبک هدر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7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2114065"/>
          </a:xfrm>
        </p:spPr>
        <p:txBody>
          <a:bodyPr>
            <a:normAutofit/>
          </a:bodyPr>
          <a:lstStyle/>
          <a:p>
            <a:pPr algn="just"/>
            <a:r>
              <a:rPr lang="fa-IR" sz="20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825038" y="2873017"/>
            <a:ext cx="7543800" cy="2725604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8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2021976"/>
          </a:xfrm>
        </p:spPr>
        <p:txBody>
          <a:bodyPr>
            <a:normAutofit/>
          </a:bodyPr>
          <a:lstStyle/>
          <a:p>
            <a:pPr algn="just"/>
            <a:r>
              <a:rPr lang="fa-IR" sz="20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115616" y="2969986"/>
            <a:ext cx="7543800" cy="11430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113</TotalTime>
  <Words>333</Words>
  <Application>Microsoft Office PowerPoint</Application>
  <PresentationFormat>On-screen Show (4:3)</PresentationFormat>
  <Paragraphs>59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55</cp:revision>
  <dcterms:created xsi:type="dcterms:W3CDTF">2014-12-23T07:41:43Z</dcterms:created>
  <dcterms:modified xsi:type="dcterms:W3CDTF">2024-01-28T21:39:42Z</dcterms:modified>
</cp:coreProperties>
</file>